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1" r:id="rId1"/>
  </p:sldMasterIdLst>
  <p:notesMasterIdLst>
    <p:notesMasterId r:id="rId21"/>
  </p:notesMasterIdLst>
  <p:sldIdLst>
    <p:sldId id="256" r:id="rId2"/>
    <p:sldId id="267" r:id="rId3"/>
    <p:sldId id="259" r:id="rId4"/>
    <p:sldId id="271" r:id="rId5"/>
    <p:sldId id="273" r:id="rId6"/>
    <p:sldId id="278" r:id="rId7"/>
    <p:sldId id="272" r:id="rId8"/>
    <p:sldId id="283" r:id="rId9"/>
    <p:sldId id="279" r:id="rId10"/>
    <p:sldId id="284" r:id="rId11"/>
    <p:sldId id="282" r:id="rId12"/>
    <p:sldId id="285" r:id="rId13"/>
    <p:sldId id="286" r:id="rId14"/>
    <p:sldId id="287" r:id="rId15"/>
    <p:sldId id="288" r:id="rId16"/>
    <p:sldId id="289" r:id="rId17"/>
    <p:sldId id="292" r:id="rId18"/>
    <p:sldId id="291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-135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14AF-D76D-490F-BD32-EC6522A2A565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454170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62677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7119656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69828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3256595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FD22-71D0-4CBA-9E12-F8533BE08871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387727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0425082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9755038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7582-26C2-4143-9C44-D0D78E356BFB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0500397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4A19-3A96-49AC-AC11-BADCAF7BB3D6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129466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8048771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15238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6881-CC77-414E-9AF1-3871A5C23151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986879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0251224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8C29-7510-4F7A-9498-778AE7AB0930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0588424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C28-FFD9-4B7D-8C1F-29340F0CD92D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1475700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11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ransition spd="med">
    <p:wipe dir="r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700808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Georgia" pitchFamily="18" charset="0"/>
              </a:rPr>
            </a:br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 11 «Сказка» </a:t>
            </a:r>
            <a:r>
              <a:rPr lang="ru-RU" sz="2000" b="1" dirty="0" err="1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пгт</a:t>
            </a:r>
            <a:r>
              <a:rPr lang="ru-RU" sz="2000" b="1" dirty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. Ноглики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/>
              <a:t>Содержательный раздел: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Содержательный раздел </a:t>
            </a:r>
            <a:r>
              <a:rPr lang="ru-RU" dirty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/>
              <a:t> В него входит:</a:t>
            </a:r>
          </a:p>
          <a:p>
            <a:pPr algn="just">
              <a:buFontTx/>
              <a:buChar char="-"/>
            </a:pPr>
            <a:r>
              <a:rPr lang="ru-RU" dirty="0"/>
              <a:t>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FontTx/>
              <a:buChar char="-"/>
            </a:pPr>
            <a:r>
              <a:rPr lang="ru-RU" dirty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60648"/>
            <a:ext cx="65891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07524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ОБРАЗОВАТЕЛЬНАЯ </a:t>
            </a:r>
            <a:r>
              <a:rPr lang="ru-RU" sz="2000" b="1" dirty="0" smtClean="0"/>
              <a:t>ОБЛАСТЬ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/>
              <a:t>«ФИЗИЧЕСКОЕ РАЗВИТИЕ»: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80728"/>
            <a:ext cx="8534752" cy="566298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b="1" dirty="0"/>
              <a:t>Основная цель:</a:t>
            </a:r>
            <a:endParaRPr lang="ru-RU" dirty="0"/>
          </a:p>
          <a:p>
            <a:pPr algn="just"/>
            <a:r>
              <a:rPr lang="ru-RU" sz="2000" b="1" dirty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sz="2000" b="1" dirty="0"/>
              <a:t>Задачи физического развития: </a:t>
            </a:r>
          </a:p>
          <a:p>
            <a:pPr algn="just"/>
            <a:r>
              <a:rPr lang="ru-RU" sz="2000" b="1" i="1" dirty="0"/>
              <a:t>Оздоровительные:</a:t>
            </a:r>
            <a:endParaRPr lang="ru-RU" sz="2000" b="1" dirty="0"/>
          </a:p>
          <a:p>
            <a:pPr algn="just">
              <a:buNone/>
            </a:pPr>
            <a:r>
              <a:rPr lang="ru-RU" sz="2000" b="1" dirty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sz="2000" b="1" i="1" dirty="0"/>
              <a:t>Образовательные:</a:t>
            </a:r>
            <a:endParaRPr lang="ru-RU" sz="2000" b="1" dirty="0"/>
          </a:p>
          <a:p>
            <a:pPr algn="just">
              <a:buNone/>
            </a:pPr>
            <a:r>
              <a:rPr lang="ru-RU" sz="2000" b="1" dirty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sz="2000" b="1" i="1" dirty="0"/>
              <a:t>Воспитательные:</a:t>
            </a:r>
            <a:endParaRPr lang="ru-RU" sz="2000" b="1" dirty="0"/>
          </a:p>
          <a:p>
            <a:pPr algn="just">
              <a:buNone/>
            </a:pPr>
            <a:r>
              <a:rPr lang="ru-RU" sz="2000" b="1" dirty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sz="2000" b="1" dirty="0"/>
              <a:t>Основные направления работы по физическому развитию детей в дошкольном учреждении:</a:t>
            </a:r>
          </a:p>
          <a:p>
            <a:pPr algn="just"/>
            <a:r>
              <a:rPr lang="ru-RU" sz="2000" b="1" dirty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sz="2000" b="1" dirty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sz="2000" b="1" dirty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sz="2000" b="1" dirty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sz="2000" b="1" dirty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sz="2000" b="1" dirty="0"/>
              <a:t>Становление целенаправленности и </a:t>
            </a:r>
            <a:r>
              <a:rPr lang="ru-RU" sz="2000" b="1" dirty="0" err="1"/>
              <a:t>саморегуляции</a:t>
            </a:r>
            <a:r>
              <a:rPr lang="ru-RU" sz="2000" b="1" dirty="0"/>
              <a:t> в двигательной сфере</a:t>
            </a:r>
          </a:p>
          <a:p>
            <a:pPr algn="just"/>
            <a:r>
              <a:rPr lang="ru-RU" sz="2000" b="1" dirty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sz="2000" b="1" dirty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z="1800" smtClean="0"/>
              <a:pPr/>
              <a:t>12</a:t>
            </a:fld>
            <a:endParaRPr lang="ru-RU" sz="1800" dirty="0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188640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ОБРАЗОВАТЕЛЬНАЯ ОБЛАСТЬ </a:t>
            </a:r>
            <a:br>
              <a:rPr lang="ru-RU" sz="2000" b="1" dirty="0"/>
            </a:br>
            <a:r>
              <a:rPr lang="ru-RU" sz="2000" b="1" dirty="0"/>
              <a:t>«СОЦИАЛЬНО-КОММУНИКАТИВНОЕ РАЗВИТИЕ»: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277200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</a:t>
            </a:r>
            <a:endParaRPr lang="ru-RU" sz="1200" dirty="0"/>
          </a:p>
          <a:p>
            <a:pPr algn="just"/>
            <a:r>
              <a:rPr lang="ru-RU" sz="1200" dirty="0"/>
              <a:t>позитивная социализация детей дошкольного возраста; приобщение детей к </a:t>
            </a:r>
            <a:r>
              <a:rPr lang="ru-RU" sz="1200" dirty="0" err="1"/>
              <a:t>социокультурным</a:t>
            </a:r>
            <a:r>
              <a:rPr lang="ru-RU" sz="1200" dirty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/>
              <a:t>Задачи социально-коммуникативного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/>
              <a:t>Становление самостоятельности, целенаправленности и </a:t>
            </a:r>
            <a:r>
              <a:rPr lang="ru-RU" sz="1200" dirty="0" err="1"/>
              <a:t>саморегуляции</a:t>
            </a:r>
            <a:r>
              <a:rPr lang="ru-RU" sz="1200" dirty="0"/>
              <a:t> собственных действий</a:t>
            </a:r>
          </a:p>
          <a:p>
            <a:pPr algn="just"/>
            <a:r>
              <a:rPr lang="ru-RU" sz="1200" dirty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Социализация, развитие общения, нравственное воспитание</a:t>
            </a:r>
            <a:endParaRPr lang="ru-RU" sz="1200" dirty="0"/>
          </a:p>
          <a:p>
            <a:pPr algn="just"/>
            <a:r>
              <a:rPr lang="ru-RU" sz="1200" i="1" dirty="0"/>
              <a:t>Ребёнок в семье и сообществе, патриотическое воспитание</a:t>
            </a:r>
            <a:endParaRPr lang="ru-RU" sz="1200" dirty="0"/>
          </a:p>
          <a:p>
            <a:pPr algn="just"/>
            <a:r>
              <a:rPr lang="ru-RU" sz="1200" i="1" dirty="0"/>
              <a:t>Самообслуживание, самостоятельность, трудовое воспитание</a:t>
            </a:r>
            <a:endParaRPr lang="ru-RU" sz="1200" dirty="0"/>
          </a:p>
          <a:p>
            <a:pPr algn="just"/>
            <a:r>
              <a:rPr lang="ru-RU" sz="1200" i="1" dirty="0"/>
              <a:t>Формирование основ безопасности</a:t>
            </a:r>
            <a:endParaRPr lang="ru-RU" sz="1200" dirty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ОБРАЗОВАТЕЛЬНАЯ ОБЛАСТЬ «РЕЧЕВОЕ РАЗВИТИЕ»: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15328" cy="6048672"/>
          </a:xfrm>
        </p:spPr>
        <p:txBody>
          <a:bodyPr>
            <a:noAutofit/>
          </a:bodyPr>
          <a:lstStyle/>
          <a:p>
            <a:pPr algn="just"/>
            <a:r>
              <a:rPr lang="ru-RU" sz="1100" b="1" dirty="0" smtClean="0"/>
              <a:t>Основная цель: </a:t>
            </a:r>
            <a:r>
              <a:rPr lang="ru-RU" sz="11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100" b="1" dirty="0" smtClean="0"/>
              <a:t>Задачи речевого развития по ФГОС ДО:</a:t>
            </a:r>
            <a:endParaRPr lang="ru-RU" sz="1100" dirty="0" smtClean="0"/>
          </a:p>
          <a:p>
            <a:pPr algn="just"/>
            <a:r>
              <a:rPr lang="ru-RU" sz="11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100" dirty="0" smtClean="0"/>
              <a:t>Обогащение активного словаря</a:t>
            </a:r>
          </a:p>
          <a:p>
            <a:pPr algn="just"/>
            <a:r>
              <a:rPr lang="ru-RU" sz="11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100" dirty="0" smtClean="0"/>
              <a:t>Развитие речевого творчества</a:t>
            </a:r>
          </a:p>
          <a:p>
            <a:pPr algn="just"/>
            <a:r>
              <a:rPr lang="ru-RU" sz="11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1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1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100" b="1" dirty="0" smtClean="0"/>
              <a:t>Основные направления работы по развитию речи детей в дошкольном учреждении:</a:t>
            </a:r>
            <a:endParaRPr lang="ru-RU" sz="1100" dirty="0" smtClean="0"/>
          </a:p>
          <a:p>
            <a:pPr algn="just"/>
            <a:r>
              <a:rPr lang="ru-RU" sz="1100" i="1" dirty="0" smtClean="0"/>
              <a:t>Развитие словаря</a:t>
            </a:r>
            <a:r>
              <a:rPr lang="ru-RU" sz="11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100" i="1" dirty="0" smtClean="0"/>
              <a:t>Воспитание звуковой культуры речи</a:t>
            </a:r>
            <a:r>
              <a:rPr lang="ru-RU" sz="11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100" i="1" dirty="0" smtClean="0"/>
              <a:t>Воспитание интереса и любви к чтению, развитие литературной речи</a:t>
            </a:r>
            <a:endParaRPr lang="ru-RU" sz="1100" dirty="0" smtClean="0"/>
          </a:p>
          <a:p>
            <a:pPr algn="just"/>
            <a:r>
              <a:rPr lang="ru-RU" sz="1100" i="1" dirty="0" smtClean="0"/>
              <a:t>Развитие связной речи</a:t>
            </a:r>
            <a:r>
              <a:rPr lang="ru-RU" sz="11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100" i="1" dirty="0" smtClean="0"/>
              <a:t>Практическое овладение воспитанниками нормами речи </a:t>
            </a:r>
            <a:r>
              <a:rPr lang="ru-RU" sz="11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100" i="1" dirty="0" smtClean="0"/>
              <a:t>Формирование грамматического строя речи</a:t>
            </a:r>
            <a:r>
              <a:rPr lang="ru-RU" sz="11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1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920" y="0"/>
            <a:ext cx="1119079" cy="7647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836712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14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ОБРАЗОВАТЕЛЬНАЯ ОБЛАСТЬ «ПОЗНАВАТЕЛЬНОЕ РАЗВИТИЕ»: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363272" cy="578125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</a:t>
            </a:r>
            <a:endParaRPr lang="ru-RU" sz="1200" dirty="0"/>
          </a:p>
          <a:p>
            <a:pPr algn="just"/>
            <a:r>
              <a:rPr lang="ru-RU" sz="1200" dirty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/>
              <a:t>Задачи познавательного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/>
              <a:t>Развитие воображения и творческой активности</a:t>
            </a:r>
          </a:p>
          <a:p>
            <a:pPr algn="just"/>
            <a:r>
              <a:rPr lang="ru-RU" sz="1200" dirty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/>
              <a:t>социокультурных</a:t>
            </a:r>
            <a:r>
              <a:rPr lang="ru-RU" sz="1200" dirty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/>
              <a:t>Основные направления работы по познавательному развитию 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Развитие познавательно-исследовательской деятельности</a:t>
            </a:r>
            <a:endParaRPr lang="ru-RU" sz="1200" dirty="0"/>
          </a:p>
          <a:p>
            <a:pPr algn="just"/>
            <a:r>
              <a:rPr lang="ru-RU" sz="1200" i="1" dirty="0"/>
              <a:t>Приобщение к </a:t>
            </a:r>
            <a:r>
              <a:rPr lang="ru-RU" sz="1200" i="1" dirty="0" err="1"/>
              <a:t>социокультурным</a:t>
            </a:r>
            <a:r>
              <a:rPr lang="ru-RU" sz="1200" i="1" dirty="0"/>
              <a:t> ценностям</a:t>
            </a:r>
            <a:endParaRPr lang="ru-RU" sz="1200" dirty="0"/>
          </a:p>
          <a:p>
            <a:pPr algn="just"/>
            <a:r>
              <a:rPr lang="ru-RU" sz="1200" i="1" dirty="0"/>
              <a:t>Формирование элементарных математических представлений</a:t>
            </a:r>
            <a:endParaRPr lang="ru-RU" sz="1200" dirty="0"/>
          </a:p>
          <a:p>
            <a:pPr algn="just"/>
            <a:r>
              <a:rPr lang="ru-RU" sz="1200" i="1" dirty="0"/>
              <a:t>Ознакомление с миром природы</a:t>
            </a:r>
            <a:endParaRPr lang="ru-RU" sz="1200" dirty="0"/>
          </a:p>
          <a:p>
            <a:endParaRPr lang="ru-RU" sz="1200" dirty="0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2" y="332656"/>
            <a:ext cx="1285878" cy="12858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764704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B1B84AB-6190-4DA5-96C5-22410CB6E1C6}" type="slidenum">
              <a:rPr lang="ru-RU" sz="1400" smtClean="0">
                <a:solidFill>
                  <a:schemeClr val="bg1"/>
                </a:solidFill>
              </a:rPr>
              <a:pPr/>
              <a:t>15</a:t>
            </a:fld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ОБРАЗОВАТЕЛЬНАЯ ОБЛАСТЬ </a:t>
            </a:r>
            <a:br>
              <a:rPr lang="ru-RU" sz="2000" b="1" dirty="0"/>
            </a:br>
            <a:r>
              <a:rPr lang="ru-RU" sz="2000" b="1" dirty="0"/>
              <a:t>«ХУДОЖЕСТВЕННО-ЭСТЕТИЧЕСКОЕ РАЗВИТИЕ»: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115328" cy="52337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</a:t>
            </a:r>
            <a:endParaRPr lang="ru-RU" sz="1200" dirty="0"/>
          </a:p>
          <a:p>
            <a:pPr algn="just"/>
            <a:r>
              <a:rPr lang="ru-RU" sz="1200" dirty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/>
              <a:t>Задачи художественно-эстетического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/>
              <a:t>Восприятие музыки</a:t>
            </a:r>
          </a:p>
          <a:p>
            <a:pPr algn="just"/>
            <a:r>
              <a:rPr lang="ru-RU" sz="1200" dirty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/>
              <a:t>Основные направления работы по художественно-эстетическому развитию </a:t>
            </a:r>
            <a:endParaRPr lang="ru-RU" sz="1200" dirty="0"/>
          </a:p>
          <a:p>
            <a:pPr algn="just"/>
            <a:r>
              <a:rPr lang="ru-RU" sz="1200" b="1" dirty="0"/>
              <a:t>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Приобщение к искусству</a:t>
            </a:r>
            <a:endParaRPr lang="ru-RU" sz="1200" dirty="0"/>
          </a:p>
          <a:p>
            <a:pPr algn="just"/>
            <a:r>
              <a:rPr lang="ru-RU" sz="1200" i="1" dirty="0"/>
              <a:t>Изобразительная деятельность</a:t>
            </a:r>
            <a:endParaRPr lang="ru-RU" sz="1200" dirty="0"/>
          </a:p>
          <a:p>
            <a:pPr algn="just"/>
            <a:r>
              <a:rPr lang="ru-RU" sz="1200" i="1" dirty="0"/>
              <a:t>Конструктивно-модельная  деятельность</a:t>
            </a:r>
            <a:endParaRPr lang="ru-RU" sz="1200" dirty="0"/>
          </a:p>
          <a:p>
            <a:pPr algn="just"/>
            <a:r>
              <a:rPr lang="ru-RU" sz="1200" i="1" dirty="0"/>
              <a:t>Музыкальная  деятельность</a:t>
            </a:r>
            <a:endParaRPr lang="ru-RU" sz="1200" dirty="0"/>
          </a:p>
          <a:p>
            <a:pPr algn="just"/>
            <a:endParaRPr lang="ru-RU" sz="1200" dirty="0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76470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B1B84AB-6190-4DA5-96C5-22410CB6E1C6}" type="slidenum">
              <a:rPr lang="ru-RU" smtClean="0">
                <a:solidFill>
                  <a:schemeClr val="bg1"/>
                </a:solidFill>
              </a:rPr>
              <a:pPr/>
              <a:t>16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755576" y="134076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B1B84AB-6190-4DA5-96C5-22410CB6E1C6}" type="slidenum">
              <a:rPr lang="ru-RU" smtClean="0">
                <a:solidFill>
                  <a:schemeClr val="bg1"/>
                </a:solidFill>
              </a:rPr>
              <a:pPr/>
              <a:t>17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76470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B1B84AB-6190-4DA5-96C5-22410CB6E1C6}" type="slidenum">
              <a:rPr lang="ru-RU" smtClean="0">
                <a:solidFill>
                  <a:schemeClr val="bg1"/>
                </a:solidFill>
              </a:rPr>
              <a:pPr/>
              <a:t>17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Содержание </a:t>
            </a:r>
            <a:br>
              <a:rPr lang="ru-RU" sz="3200" b="1" dirty="0"/>
            </a:br>
            <a:r>
              <a:rPr lang="ru-RU" sz="3200" b="1" dirty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76470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B1B84AB-6190-4DA5-96C5-22410CB6E1C6}" type="slidenum">
              <a:rPr lang="ru-RU" smtClean="0">
                <a:solidFill>
                  <a:schemeClr val="bg1"/>
                </a:solidFill>
              </a:rPr>
              <a:pPr/>
              <a:t>18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>
                <a:solidFill>
                  <a:schemeClr val="tx2"/>
                </a:solidFill>
              </a:rPr>
              <a:t/>
            </a:r>
            <a:br>
              <a:rPr lang="ru-RU" sz="4800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6470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B1B84AB-6190-4DA5-96C5-22410CB6E1C6}" type="slidenum">
              <a:rPr lang="ru-RU" smtClean="0">
                <a:solidFill>
                  <a:schemeClr val="bg1"/>
                </a:solidFill>
              </a:rPr>
              <a:pPr/>
              <a:t>19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298997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   </a:t>
            </a:r>
            <a:r>
              <a:rPr lang="ru-RU" b="1" dirty="0" smtClean="0"/>
              <a:t>Примерная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779912" y="1791287"/>
            <a:ext cx="504056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228" y="2288282"/>
            <a:ext cx="3041914" cy="2281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/>
              <a:t>Задачи программы: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01122" cy="5373818"/>
          </a:xfrm>
        </p:spPr>
        <p:txBody>
          <a:bodyPr>
            <a:normAutofit/>
          </a:bodyPr>
          <a:lstStyle/>
          <a:p>
            <a:pPr lvl="3" algn="just"/>
            <a:r>
              <a:rPr lang="x-none" sz="140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800" dirty="0"/>
          </a:p>
          <a:p>
            <a:pPr lvl="3" algn="just"/>
            <a:r>
              <a:rPr lang="x-none" sz="140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800" dirty="0"/>
          </a:p>
          <a:p>
            <a:pPr lvl="3" algn="just"/>
            <a:r>
              <a:rPr lang="x-none" sz="140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800" dirty="0"/>
          </a:p>
          <a:p>
            <a:pPr lvl="3" algn="just"/>
            <a:r>
              <a:rPr lang="x-none" sz="1400"/>
              <a:t>Творческая организация (креативность) процесса воспитания и обучения;</a:t>
            </a:r>
            <a:endParaRPr lang="ru-RU" sz="1800" dirty="0"/>
          </a:p>
          <a:p>
            <a:pPr lvl="3" algn="just"/>
            <a:r>
              <a:rPr lang="x-none" sz="140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800" dirty="0"/>
          </a:p>
          <a:p>
            <a:pPr lvl="3" algn="just"/>
            <a:r>
              <a:rPr lang="x-none" sz="1400"/>
              <a:t>Уважительное отношение к результатам детского творчества;</a:t>
            </a:r>
            <a:endParaRPr lang="ru-RU" sz="1800" dirty="0"/>
          </a:p>
          <a:p>
            <a:pPr lvl="3" algn="just"/>
            <a:r>
              <a:rPr lang="x-none" sz="1400"/>
              <a:t>Единство подходов к воспитанию детей в условиях ДОУ и семьи;</a:t>
            </a:r>
            <a:endParaRPr lang="ru-RU" sz="1800" dirty="0"/>
          </a:p>
          <a:p>
            <a:pPr lvl="3" algn="just"/>
            <a:r>
              <a:rPr lang="x-none" sz="140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>
                <a:solidFill>
                  <a:srgbClr val="002060"/>
                </a:solidFill>
              </a:rPr>
            </a:br>
            <a:r>
              <a:rPr lang="ru-RU" altLang="ru-RU" sz="2800" b="1" dirty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39552" y="7647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206" y="529633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Содержание целевого раздела: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55103"/>
            <a:ext cx="7888960" cy="5317169"/>
          </a:xfrm>
        </p:spPr>
        <p:txBody>
          <a:bodyPr/>
          <a:lstStyle/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 раннего и дошкольного возраста а также планируемые результаты освоения программы.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Целевые ориентиры образования в младенческом и раннем возрасте: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83568" y="1268760"/>
            <a:ext cx="8031836" cy="558924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100" b="1" dirty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100" b="1" dirty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100" b="1" dirty="0"/>
              <a:t> </a:t>
            </a:r>
            <a:r>
              <a:rPr lang="ru-RU" sz="1100" b="1" dirty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100" b="1" dirty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100" b="1" dirty="0"/>
              <a:t> </a:t>
            </a:r>
            <a:r>
              <a:rPr lang="ru-RU" sz="1100" b="1" dirty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100" b="1" dirty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100" b="1" dirty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100" b="1" dirty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100" b="1" dirty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100" b="1" dirty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100" b="1" dirty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100" b="1" dirty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b="1" dirty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b="1" dirty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/>
              <a:t>Целевые ориентиры </a:t>
            </a:r>
            <a:br>
              <a:rPr lang="ru-RU" sz="2200" b="1" i="1" dirty="0"/>
            </a:br>
            <a:r>
              <a:rPr lang="ru-RU" sz="2200" b="1" i="1" dirty="0"/>
              <a:t>на этапе завершения дошкольного образования: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Проявляет </a:t>
            </a:r>
            <a:r>
              <a:rPr lang="ru-RU" sz="1300" b="1" dirty="0" err="1"/>
              <a:t>эмпатию</a:t>
            </a:r>
            <a:r>
              <a:rPr lang="ru-RU" sz="1300" b="1" dirty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1052736"/>
            <a:ext cx="8072494" cy="547260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/>
              <a:t>гендерные</a:t>
            </a:r>
            <a:r>
              <a:rPr lang="ru-RU" sz="2700" b="1" dirty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649</TotalTime>
  <Words>2301</Words>
  <Application>Microsoft Office PowerPoint</Application>
  <PresentationFormat>Экран (4:3)</PresentationFormat>
  <Paragraphs>209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Легкий дым</vt:lpstr>
      <vt:lpstr>   Краткая презентация основной образовательной программы дошкольного образования  </vt:lpstr>
      <vt:lpstr> </vt:lpstr>
      <vt:lpstr>Цель образовательной программы:</vt:lpstr>
      <vt:lpstr>Задачи программы: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Слайд 9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Содержание  организационного раздела: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Home</cp:lastModifiedBy>
  <cp:revision>165</cp:revision>
  <dcterms:created xsi:type="dcterms:W3CDTF">2013-12-24T12:41:12Z</dcterms:created>
  <dcterms:modified xsi:type="dcterms:W3CDTF">2021-04-11T10:54:12Z</dcterms:modified>
</cp:coreProperties>
</file>